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4" r:id="rId6"/>
    <p:sldId id="366" r:id="rId7"/>
    <p:sldId id="369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1A58E8-1F21-44C5-8A65-09527F37FA30}" v="38" dt="2025-08-14T14:24:47.2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9" d="100"/>
          <a:sy n="149" d="100"/>
        </p:scale>
        <p:origin x="64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5821C4D4-0E06-43CD-9960-920907940706}"/>
    <pc:docChg chg="modSld modMainMaster">
      <pc:chgData name="Stefan Rommer" userId="d9622aef-7581-480e-b820-78a62142d3df" providerId="ADAL" clId="{5821C4D4-0E06-43CD-9960-920907940706}" dt="2025-08-15T13:08:06.669" v="14" actId="20577"/>
      <pc:docMkLst>
        <pc:docMk/>
      </pc:docMkLst>
      <pc:sldChg chg="modSp mod">
        <pc:chgData name="Stefan Rommer" userId="d9622aef-7581-480e-b820-78a62142d3df" providerId="ADAL" clId="{5821C4D4-0E06-43CD-9960-920907940706}" dt="2025-08-15T13:08:06.669" v="14" actId="20577"/>
        <pc:sldMkLst>
          <pc:docMk/>
          <pc:sldMk cId="3663387807" sldId="366"/>
        </pc:sldMkLst>
        <pc:spChg chg="mod">
          <ac:chgData name="Stefan Rommer" userId="d9622aef-7581-480e-b820-78a62142d3df" providerId="ADAL" clId="{5821C4D4-0E06-43CD-9960-920907940706}" dt="2025-08-15T13:08:06.669" v="14" actId="20577"/>
          <ac:spMkLst>
            <pc:docMk/>
            <pc:sldMk cId="3663387807" sldId="366"/>
            <ac:spMk id="3" creationId="{9D49B5D7-7430-7CDC-FFDF-42919E640EB8}"/>
          </ac:spMkLst>
        </pc:spChg>
      </pc:sldChg>
      <pc:sldMasterChg chg="modSp mod">
        <pc:chgData name="Stefan Rommer" userId="d9622aef-7581-480e-b820-78a62142d3df" providerId="ADAL" clId="{5821C4D4-0E06-43CD-9960-920907940706}" dt="2025-08-15T13:07:47.301" v="13" actId="20577"/>
        <pc:sldMasterMkLst>
          <pc:docMk/>
          <pc:sldMasterMk cId="0" sldId="2147485146"/>
        </pc:sldMasterMkLst>
        <pc:spChg chg="mod">
          <ac:chgData name="Stefan Rommer" userId="d9622aef-7581-480e-b820-78a62142d3df" providerId="ADAL" clId="{5821C4D4-0E06-43CD-9960-920907940706}" dt="2025-08-15T13:07:47.301" v="13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Stefan Rommer" userId="d9622aef-7581-480e-b820-78a62142d3df" providerId="ADAL" clId="{9DAF8FCE-F920-4364-AD41-94BA3A186A95}"/>
    <pc:docChg chg="undo custSel addSld delSld modSld sldOrd modMainMaster">
      <pc:chgData name="Stefan Rommer" userId="d9622aef-7581-480e-b820-78a62142d3df" providerId="ADAL" clId="{9DAF8FCE-F920-4364-AD41-94BA3A186A95}" dt="2025-08-12T16:14:33.861" v="2890" actId="5793"/>
      <pc:docMkLst>
        <pc:docMk/>
      </pc:docMkLst>
      <pc:sldChg chg="addSp modSp mod">
        <pc:chgData name="Stefan Rommer" userId="d9622aef-7581-480e-b820-78a62142d3df" providerId="ADAL" clId="{9DAF8FCE-F920-4364-AD41-94BA3A186A95}" dt="2025-08-12T14:56:00.799" v="2552" actId="14100"/>
        <pc:sldMkLst>
          <pc:docMk/>
          <pc:sldMk cId="0" sldId="341"/>
        </pc:sldMkLst>
        <pc:spChg chg="mod">
          <ac:chgData name="Stefan Rommer" userId="d9622aef-7581-480e-b820-78a62142d3df" providerId="ADAL" clId="{9DAF8FCE-F920-4364-AD41-94BA3A186A95}" dt="2025-08-12T12:21:01.173" v="1270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Stefan Rommer" userId="d9622aef-7581-480e-b820-78a62142d3df" providerId="ADAL" clId="{9DAF8FCE-F920-4364-AD41-94BA3A186A95}" dt="2025-08-12T13:59:30.521" v="2410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del mod">
        <pc:chgData name="Stefan Rommer" userId="d9622aef-7581-480e-b820-78a62142d3df" providerId="ADAL" clId="{9DAF8FCE-F920-4364-AD41-94BA3A186A95}" dt="2025-08-12T12:20:46.209" v="1239" actId="47"/>
        <pc:sldMkLst>
          <pc:docMk/>
          <pc:sldMk cId="0" sldId="363"/>
        </pc:sldMkLst>
      </pc:sldChg>
      <pc:sldChg chg="addSp modSp mod">
        <pc:chgData name="Stefan Rommer" userId="d9622aef-7581-480e-b820-78a62142d3df" providerId="ADAL" clId="{9DAF8FCE-F920-4364-AD41-94BA3A186A95}" dt="2025-08-12T16:14:33.861" v="2890" actId="5793"/>
        <pc:sldMkLst>
          <pc:docMk/>
          <pc:sldMk cId="0" sldId="364"/>
        </pc:sldMkLst>
        <pc:spChg chg="mod">
          <ac:chgData name="Stefan Rommer" userId="d9622aef-7581-480e-b820-78a62142d3df" providerId="ADAL" clId="{9DAF8FCE-F920-4364-AD41-94BA3A186A95}" dt="2025-08-12T12:12:17.057" v="964" actId="20577"/>
          <ac:spMkLst>
            <pc:docMk/>
            <pc:sldMk cId="0" sldId="364"/>
            <ac:spMk id="7170" creationId="{3794A7AC-F975-4B82-9FCA-9C67ECE03726}"/>
          </ac:spMkLst>
        </pc:spChg>
        <pc:spChg chg="mod">
          <ac:chgData name="Stefan Rommer" userId="d9622aef-7581-480e-b820-78a62142d3df" providerId="ADAL" clId="{9DAF8FCE-F920-4364-AD41-94BA3A186A95}" dt="2025-08-12T16:14:33.861" v="2890" actId="5793"/>
          <ac:spMkLst>
            <pc:docMk/>
            <pc:sldMk cId="0" sldId="364"/>
            <ac:spMk id="7171" creationId="{8B215120-9330-4C24-86C0-93DB3C460B0D}"/>
          </ac:spMkLst>
        </pc:spChg>
        <pc:picChg chg="add mod">
          <ac:chgData name="Stefan Rommer" userId="d9622aef-7581-480e-b820-78a62142d3df" providerId="ADAL" clId="{9DAF8FCE-F920-4364-AD41-94BA3A186A95}" dt="2025-08-12T11:44:40.214" v="472" actId="1076"/>
          <ac:picMkLst>
            <pc:docMk/>
            <pc:sldMk cId="0" sldId="364"/>
            <ac:picMk id="3" creationId="{EFE903EF-F7EC-2E73-E4EE-03AD8A5BDC1F}"/>
          </ac:picMkLst>
        </pc:picChg>
      </pc:sldChg>
      <pc:sldChg chg="addSp modSp new mod">
        <pc:chgData name="Stefan Rommer" userId="d9622aef-7581-480e-b820-78a62142d3df" providerId="ADAL" clId="{9DAF8FCE-F920-4364-AD41-94BA3A186A95}" dt="2025-08-12T16:14:15.373" v="2884" actId="14734"/>
        <pc:sldMkLst>
          <pc:docMk/>
          <pc:sldMk cId="3663387807" sldId="366"/>
        </pc:sldMkLst>
        <pc:spChg chg="mod">
          <ac:chgData name="Stefan Rommer" userId="d9622aef-7581-480e-b820-78a62142d3df" providerId="ADAL" clId="{9DAF8FCE-F920-4364-AD41-94BA3A186A95}" dt="2025-08-12T12:12:13.168" v="961" actId="20577"/>
          <ac:spMkLst>
            <pc:docMk/>
            <pc:sldMk cId="3663387807" sldId="366"/>
            <ac:spMk id="2" creationId="{B85E7534-9950-171D-AAA1-23F26F41110E}"/>
          </ac:spMkLst>
        </pc:spChg>
        <pc:spChg chg="mod">
          <ac:chgData name="Stefan Rommer" userId="d9622aef-7581-480e-b820-78a62142d3df" providerId="ADAL" clId="{9DAF8FCE-F920-4364-AD41-94BA3A186A95}" dt="2025-08-12T16:11:12.271" v="2811" actId="14100"/>
          <ac:spMkLst>
            <pc:docMk/>
            <pc:sldMk cId="3663387807" sldId="366"/>
            <ac:spMk id="3" creationId="{9D49B5D7-7430-7CDC-FFDF-42919E640EB8}"/>
          </ac:spMkLst>
        </pc:spChg>
        <pc:spChg chg="add mod">
          <ac:chgData name="Stefan Rommer" userId="d9622aef-7581-480e-b820-78a62142d3df" providerId="ADAL" clId="{9DAF8FCE-F920-4364-AD41-94BA3A186A95}" dt="2025-08-12T15:32:47.178" v="2554" actId="1076"/>
          <ac:spMkLst>
            <pc:docMk/>
            <pc:sldMk cId="3663387807" sldId="366"/>
            <ac:spMk id="4" creationId="{CD6654E8-3855-F61D-AC90-A05C8F617932}"/>
          </ac:spMkLst>
        </pc:spChg>
        <pc:graphicFrameChg chg="add mod modGraphic">
          <ac:chgData name="Stefan Rommer" userId="d9622aef-7581-480e-b820-78a62142d3df" providerId="ADAL" clId="{9DAF8FCE-F920-4364-AD41-94BA3A186A95}" dt="2025-08-12T16:14:15.373" v="2884" actId="14734"/>
          <ac:graphicFrameMkLst>
            <pc:docMk/>
            <pc:sldMk cId="3663387807" sldId="366"/>
            <ac:graphicFrameMk id="8" creationId="{4C01642C-2C07-8747-71CC-F1196B831AF8}"/>
          </ac:graphicFrameMkLst>
        </pc:graphicFrameChg>
      </pc:sldChg>
      <pc:sldChg chg="addSp delSp modSp new mod">
        <pc:chgData name="Stefan Rommer" userId="d9622aef-7581-480e-b820-78a62142d3df" providerId="ADAL" clId="{9DAF8FCE-F920-4364-AD41-94BA3A186A95}" dt="2025-08-12T16:12:53.435" v="2871" actId="14734"/>
        <pc:sldMkLst>
          <pc:docMk/>
          <pc:sldMk cId="855804468" sldId="367"/>
        </pc:sldMkLst>
      </pc:sldChg>
      <pc:sldChg chg="modSp new del mod">
        <pc:chgData name="Stefan Rommer" userId="d9622aef-7581-480e-b820-78a62142d3df" providerId="ADAL" clId="{9DAF8FCE-F920-4364-AD41-94BA3A186A95}" dt="2025-08-12T13:51:35.388" v="2338" actId="47"/>
        <pc:sldMkLst>
          <pc:docMk/>
          <pc:sldMk cId="1595113720" sldId="368"/>
        </pc:sldMkLst>
      </pc:sldChg>
      <pc:sldChg chg="addSp delSp modSp new del mod">
        <pc:chgData name="Stefan Rommer" userId="d9622aef-7581-480e-b820-78a62142d3df" providerId="ADAL" clId="{9DAF8FCE-F920-4364-AD41-94BA3A186A95}" dt="2025-08-12T12:23:21.267" v="1320" actId="47"/>
        <pc:sldMkLst>
          <pc:docMk/>
          <pc:sldMk cId="3557370735" sldId="368"/>
        </pc:sldMkLst>
      </pc:sldChg>
      <pc:sldChg chg="modSp new mod ord">
        <pc:chgData name="Stefan Rommer" userId="d9622aef-7581-480e-b820-78a62142d3df" providerId="ADAL" clId="{9DAF8FCE-F920-4364-AD41-94BA3A186A95}" dt="2025-08-12T16:12:12.278" v="2867" actId="20577"/>
        <pc:sldMkLst>
          <pc:docMk/>
          <pc:sldMk cId="2613231724" sldId="369"/>
        </pc:sldMkLst>
        <pc:spChg chg="mod">
          <ac:chgData name="Stefan Rommer" userId="d9622aef-7581-480e-b820-78a62142d3df" providerId="ADAL" clId="{9DAF8FCE-F920-4364-AD41-94BA3A186A95}" dt="2025-08-12T13:43:46.491" v="1690" actId="20577"/>
          <ac:spMkLst>
            <pc:docMk/>
            <pc:sldMk cId="2613231724" sldId="369"/>
            <ac:spMk id="2" creationId="{A21CCCF4-7B58-A1C1-1BE6-8E695743C869}"/>
          </ac:spMkLst>
        </pc:spChg>
        <pc:spChg chg="mod">
          <ac:chgData name="Stefan Rommer" userId="d9622aef-7581-480e-b820-78a62142d3df" providerId="ADAL" clId="{9DAF8FCE-F920-4364-AD41-94BA3A186A95}" dt="2025-08-12T16:12:12.278" v="2867" actId="20577"/>
          <ac:spMkLst>
            <pc:docMk/>
            <pc:sldMk cId="2613231724" sldId="369"/>
            <ac:spMk id="3" creationId="{3DA901FC-D012-87B8-63BF-47E01394CF25}"/>
          </ac:spMkLst>
        </pc:spChg>
      </pc:sldChg>
      <pc:sldMasterChg chg="modSp mod">
        <pc:chgData name="Stefan Rommer" userId="d9622aef-7581-480e-b820-78a62142d3df" providerId="ADAL" clId="{9DAF8FCE-F920-4364-AD41-94BA3A186A95}" dt="2025-08-12T12:26:37.559" v="1516" actId="20577"/>
        <pc:sldMasterMkLst>
          <pc:docMk/>
          <pc:sldMasterMk cId="0" sldId="2147485146"/>
        </pc:sldMasterMkLst>
        <pc:spChg chg="mod">
          <ac:chgData name="Stefan Rommer" userId="d9622aef-7581-480e-b820-78a62142d3df" providerId="ADAL" clId="{9DAF8FCE-F920-4364-AD41-94BA3A186A95}" dt="2025-08-12T12:26:32.328" v="1506" actId="14100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Stefan Rommer" userId="d9622aef-7581-480e-b820-78a62142d3df" providerId="ADAL" clId="{9DAF8FCE-F920-4364-AD41-94BA3A186A95}" dt="2025-08-12T12:26:37.559" v="1516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Stefan Rommer" userId="d9622aef-7581-480e-b820-78a62142d3df" providerId="ADAL" clId="{EA1A58E8-1F21-44C5-8A65-09527F37FA30}"/>
    <pc:docChg chg="undo custSel delSld modSld">
      <pc:chgData name="Stefan Rommer" userId="d9622aef-7581-480e-b820-78a62142d3df" providerId="ADAL" clId="{EA1A58E8-1F21-44C5-8A65-09527F37FA30}" dt="2025-08-15T12:24:47.504" v="240" actId="20577"/>
      <pc:docMkLst>
        <pc:docMk/>
      </pc:docMkLst>
      <pc:sldChg chg="delSp modSp mod">
        <pc:chgData name="Stefan Rommer" userId="d9622aef-7581-480e-b820-78a62142d3df" providerId="ADAL" clId="{EA1A58E8-1F21-44C5-8A65-09527F37FA30}" dt="2025-08-15T12:24:47.504" v="240" actId="20577"/>
        <pc:sldMkLst>
          <pc:docMk/>
          <pc:sldMk cId="0" sldId="341"/>
        </pc:sldMkLst>
        <pc:spChg chg="del mod">
          <ac:chgData name="Stefan Rommer" userId="d9622aef-7581-480e-b820-78a62142d3df" providerId="ADAL" clId="{EA1A58E8-1F21-44C5-8A65-09527F37FA30}" dt="2025-08-14T14:23:52.664" v="66" actId="478"/>
          <ac:spMkLst>
            <pc:docMk/>
            <pc:sldMk cId="0" sldId="341"/>
            <ac:spMk id="2" creationId="{C197A136-545F-1C75-36F5-8C601DAE5977}"/>
          </ac:spMkLst>
        </pc:spChg>
        <pc:spChg chg="mod">
          <ac:chgData name="Stefan Rommer" userId="d9622aef-7581-480e-b820-78a62142d3df" providerId="ADAL" clId="{EA1A58E8-1F21-44C5-8A65-09527F37FA30}" dt="2025-08-15T12:24:47.504" v="240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Stefan Rommer" userId="d9622aef-7581-480e-b820-78a62142d3df" providerId="ADAL" clId="{EA1A58E8-1F21-44C5-8A65-09527F37FA30}" dt="2025-08-14T14:23:41.520" v="46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Stefan Rommer" userId="d9622aef-7581-480e-b820-78a62142d3df" providerId="ADAL" clId="{EA1A58E8-1F21-44C5-8A65-09527F37FA30}" dt="2025-08-14T14:26:51.999" v="178" actId="207"/>
        <pc:sldMkLst>
          <pc:docMk/>
          <pc:sldMk cId="0" sldId="364"/>
        </pc:sldMkLst>
        <pc:spChg chg="mod">
          <ac:chgData name="Stefan Rommer" userId="d9622aef-7581-480e-b820-78a62142d3df" providerId="ADAL" clId="{EA1A58E8-1F21-44C5-8A65-09527F37FA30}" dt="2025-08-14T14:26:51.999" v="178" actId="207"/>
          <ac:spMkLst>
            <pc:docMk/>
            <pc:sldMk cId="0" sldId="364"/>
            <ac:spMk id="7171" creationId="{8B215120-9330-4C24-86C0-93DB3C460B0D}"/>
          </ac:spMkLst>
        </pc:spChg>
      </pc:sldChg>
      <pc:sldChg chg="del">
        <pc:chgData name="Stefan Rommer" userId="d9622aef-7581-480e-b820-78a62142d3df" providerId="ADAL" clId="{EA1A58E8-1F21-44C5-8A65-09527F37FA30}" dt="2025-08-14T14:26:36.999" v="177" actId="47"/>
        <pc:sldMkLst>
          <pc:docMk/>
          <pc:sldMk cId="0" sldId="365"/>
        </pc:sldMkLst>
      </pc:sldChg>
      <pc:sldChg chg="modSp mod">
        <pc:chgData name="Stefan Rommer" userId="d9622aef-7581-480e-b820-78a62142d3df" providerId="ADAL" clId="{EA1A58E8-1F21-44C5-8A65-09527F37FA30}" dt="2025-08-15T11:42:50.780" v="236" actId="20577"/>
        <pc:sldMkLst>
          <pc:docMk/>
          <pc:sldMk cId="3663387807" sldId="366"/>
        </pc:sldMkLst>
        <pc:spChg chg="mod">
          <ac:chgData name="Stefan Rommer" userId="d9622aef-7581-480e-b820-78a62142d3df" providerId="ADAL" clId="{EA1A58E8-1F21-44C5-8A65-09527F37FA30}" dt="2025-08-15T11:42:50.780" v="236" actId="20577"/>
          <ac:spMkLst>
            <pc:docMk/>
            <pc:sldMk cId="3663387807" sldId="366"/>
            <ac:spMk id="3" creationId="{9D49B5D7-7430-7CDC-FFDF-42919E640EB8}"/>
          </ac:spMkLst>
        </pc:spChg>
      </pc:sldChg>
      <pc:sldChg chg="del">
        <pc:chgData name="Stefan Rommer" userId="d9622aef-7581-480e-b820-78a62142d3df" providerId="ADAL" clId="{EA1A58E8-1F21-44C5-8A65-09527F37FA30}" dt="2025-08-13T14:11:45.157" v="11" actId="47"/>
        <pc:sldMkLst>
          <pc:docMk/>
          <pc:sldMk cId="855804468" sldId="367"/>
        </pc:sldMkLst>
      </pc:sldChg>
      <pc:sldChg chg="modSp mod">
        <pc:chgData name="Stefan Rommer" userId="d9622aef-7581-480e-b820-78a62142d3df" providerId="ADAL" clId="{EA1A58E8-1F21-44C5-8A65-09527F37FA30}" dt="2025-08-14T14:26:24.818" v="176" actId="20577"/>
        <pc:sldMkLst>
          <pc:docMk/>
          <pc:sldMk cId="2613231724" sldId="369"/>
        </pc:sldMkLst>
        <pc:spChg chg="mod">
          <ac:chgData name="Stefan Rommer" userId="d9622aef-7581-480e-b820-78a62142d3df" providerId="ADAL" clId="{EA1A58E8-1F21-44C5-8A65-09527F37FA30}" dt="2025-08-14T14:26:24.818" v="176" actId="20577"/>
          <ac:spMkLst>
            <pc:docMk/>
            <pc:sldMk cId="2613231724" sldId="369"/>
            <ac:spMk id="3" creationId="{3DA901FC-D012-87B8-63BF-47E01394CF2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01547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>
                <a:latin typeface="Arial "/>
              </a:rPr>
              <a:t>3GPP TSG SA WG2#170	</a:t>
            </a:r>
          </a:p>
          <a:p>
            <a:pPr eaLnBrk="1" hangingPunct="1">
              <a:defRPr/>
            </a:pPr>
            <a:r>
              <a:rPr lang="sv-SE" altLang="en-US" sz="1200" b="1">
                <a:latin typeface="Arial "/>
              </a:rPr>
              <a:t>Goteborg, Sweden, August 25 – 29, 2025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S2-2507315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Key Issue descriptions in the 6G TR</a:t>
            </a:r>
            <a:br>
              <a:rPr lang="en-GB" altLang="en-US" dirty="0"/>
            </a:br>
            <a:r>
              <a:rPr lang="en-GB" altLang="en-US" sz="4000" dirty="0"/>
              <a:t>For discussion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FS_6G_ARC rapporteurs (Ericsson, NTT DOCOMO)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/>
              <a:t>Background: </a:t>
            </a:r>
            <a:br>
              <a:rPr lang="en-GB" altLang="en-US" sz="3600"/>
            </a:br>
            <a:r>
              <a:rPr lang="en-GB" altLang="en-US" sz="3600"/>
              <a:t>Key Issues in 5G TR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205919" cy="4568690"/>
          </a:xfrm>
        </p:spPr>
        <p:txBody>
          <a:bodyPr/>
          <a:lstStyle/>
          <a:p>
            <a:r>
              <a:rPr lang="en-US" altLang="en-US" sz="2000" dirty="0"/>
              <a:t>5G TR (23.799):</a:t>
            </a:r>
          </a:p>
          <a:p>
            <a:pPr lvl="1"/>
            <a:r>
              <a:rPr lang="en-US" altLang="en-US" sz="1800" dirty="0"/>
              <a:t>All KIs have a “Description” explaining the scope of the KI.</a:t>
            </a:r>
          </a:p>
          <a:p>
            <a:pPr lvl="1"/>
            <a:r>
              <a:rPr lang="en-US" altLang="en-US" sz="1800" dirty="0"/>
              <a:t>Most KIs (but not all) also have a list of Work Tasks, structuring the KI scope into separate blocks (sub-KIs) to study</a:t>
            </a:r>
          </a:p>
          <a:p>
            <a:pPr lvl="1"/>
            <a:endParaRPr lang="en-US" altLang="en-US" sz="1800" dirty="0"/>
          </a:p>
          <a:p>
            <a:r>
              <a:rPr lang="en-US" altLang="en-US" sz="2000" dirty="0"/>
              <a:t>Such structure can be helpful also in 6G to facilitate TU estimations and work planning</a:t>
            </a:r>
          </a:p>
          <a:p>
            <a:pPr lvl="1"/>
            <a:r>
              <a:rPr lang="en-US" altLang="en-US" sz="1800" dirty="0"/>
              <a:t>However, in 6G the term “Work Task” is now used for the topics listed in the SID objectives. </a:t>
            </a:r>
          </a:p>
          <a:p>
            <a:pPr lvl="1"/>
            <a:r>
              <a:rPr lang="en-US" altLang="en-US" sz="1800" dirty="0"/>
              <a:t>Another name should be used for the 6G KI sub-topics, e.g. “KI Components” or “KI topics” or “Sub-KI”. Other proposals are welcome…</a:t>
            </a:r>
          </a:p>
          <a:p>
            <a:pPr lvl="1"/>
            <a:endParaRPr lang="en-US" alt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E903EF-F7EC-2E73-E4EE-03AD8A5BDC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9173" y="134228"/>
            <a:ext cx="3469451" cy="635864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E7534-9950-171D-AAA1-23F26F411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Issues in 6G TR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9B5D7-7430-7CDC-FFDF-42919E640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19591"/>
            <a:ext cx="5410200" cy="4257372"/>
          </a:xfrm>
        </p:spPr>
        <p:txBody>
          <a:bodyPr/>
          <a:lstStyle/>
          <a:p>
            <a:r>
              <a:rPr lang="en-US" sz="2400" dirty="0"/>
              <a:t>Should a KI structure </a:t>
            </a:r>
            <a:r>
              <a:rPr lang="en-US" sz="2400"/>
              <a:t>be used </a:t>
            </a:r>
            <a:r>
              <a:rPr lang="en-US" sz="2400" dirty="0"/>
              <a:t>in the 6G TR, i.e.</a:t>
            </a:r>
          </a:p>
          <a:p>
            <a:pPr lvl="1"/>
            <a:r>
              <a:rPr lang="en-US" sz="2000" dirty="0"/>
              <a:t>Clause 5.X.1 is always included</a:t>
            </a:r>
          </a:p>
          <a:p>
            <a:pPr lvl="1"/>
            <a:r>
              <a:rPr lang="en-US" sz="2000" dirty="0"/>
              <a:t>Clause 5.X.2 should be included unless the KI is so small that there is no need to divide it into components. </a:t>
            </a:r>
          </a:p>
          <a:p>
            <a:endParaRPr lang="en-US" sz="2400" dirty="0"/>
          </a:p>
          <a:p>
            <a:r>
              <a:rPr lang="en-US" sz="2400" dirty="0"/>
              <a:t>Example of KI structure for 6G TR to the right =======================&gt;</a:t>
            </a:r>
          </a:p>
          <a:p>
            <a:endParaRPr lang="en-US"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D6654E8-3855-F61D-AC90-A05C8F617932}"/>
              </a:ext>
            </a:extLst>
          </p:cNvPr>
          <p:cNvSpPr txBox="1">
            <a:spLocks/>
          </p:cNvSpPr>
          <p:nvPr/>
        </p:nvSpPr>
        <p:spPr bwMode="auto">
          <a:xfrm>
            <a:off x="6639560" y="1825625"/>
            <a:ext cx="5095672" cy="206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/>
              <a:t>5.X	Key Issue #X: Key Issue Title</a:t>
            </a:r>
            <a:endParaRPr lang="en-SE" sz="1400" b="1"/>
          </a:p>
          <a:p>
            <a:r>
              <a:rPr lang="en-GB" sz="1200" b="1"/>
              <a:t>5.X.1 	Description</a:t>
            </a:r>
            <a:endParaRPr lang="en-SE" sz="1200" b="1"/>
          </a:p>
          <a:p>
            <a:pPr marL="457200" lvl="1" indent="0">
              <a:buNone/>
            </a:pPr>
            <a:r>
              <a:rPr lang="en-GB" sz="1200">
                <a:solidFill>
                  <a:srgbClr val="FF0000"/>
                </a:solidFill>
              </a:rPr>
              <a:t>Editor’s note: This clause describes the scope of the key issue to be addressed. It can e.g. contain an introduction and a bullet list identifying aspects to study.</a:t>
            </a:r>
            <a:endParaRPr lang="en-SE" sz="120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SE" sz="1200"/>
          </a:p>
          <a:p>
            <a:r>
              <a:rPr lang="en-GB" sz="1200" b="1"/>
              <a:t>5.X.2 	</a:t>
            </a:r>
            <a:r>
              <a:rPr lang="en-GB" sz="1200" b="1">
                <a:highlight>
                  <a:srgbClr val="FFFF00"/>
                </a:highlight>
              </a:rPr>
              <a:t>KI Components / KI topics / Sub-KIs</a:t>
            </a:r>
            <a:endParaRPr lang="en-SE" sz="1200" b="1">
              <a:highlight>
                <a:srgbClr val="FFFF00"/>
              </a:highlight>
            </a:endParaRPr>
          </a:p>
          <a:p>
            <a:pPr marL="457200" lvl="1" indent="0">
              <a:buNone/>
            </a:pPr>
            <a:r>
              <a:rPr lang="en-GB" sz="1200">
                <a:solidFill>
                  <a:srgbClr val="FF0000"/>
                </a:solidFill>
              </a:rPr>
              <a:t>Editor’s note: This clause contains a table structuring the KI scope into a set of blocks to study</a:t>
            </a:r>
          </a:p>
          <a:p>
            <a:pPr lvl="1"/>
            <a:endParaRPr lang="en-SE" sz="1200">
              <a:solidFill>
                <a:srgbClr val="FF0000"/>
              </a:solidFill>
            </a:endParaRPr>
          </a:p>
          <a:p>
            <a:pPr marL="1371600" lvl="3" indent="0">
              <a:buNone/>
            </a:pPr>
            <a:r>
              <a:rPr lang="en-GB" sz="1200" b="1"/>
              <a:t>Table 5.X.2-1: KI components for &lt;&lt;KI title&gt;&gt;</a:t>
            </a:r>
          </a:p>
          <a:p>
            <a:pPr lvl="1"/>
            <a:endParaRPr lang="en-SE" sz="1200" b="1"/>
          </a:p>
          <a:p>
            <a:pPr lvl="1"/>
            <a:endParaRPr lang="en-US" sz="120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C01642C-2C07-8747-71CC-F1196B831A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998905"/>
              </p:ext>
            </p:extLst>
          </p:nvPr>
        </p:nvGraphicFramePr>
        <p:xfrm>
          <a:off x="6446196" y="4388319"/>
          <a:ext cx="5559955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1246379">
                  <a:extLst>
                    <a:ext uri="{9D8B030D-6E8A-4147-A177-3AD203B41FA5}">
                      <a16:colId xmlns:a16="http://schemas.microsoft.com/office/drawing/2014/main" val="489395922"/>
                    </a:ext>
                  </a:extLst>
                </a:gridCol>
                <a:gridCol w="1287244">
                  <a:extLst>
                    <a:ext uri="{9D8B030D-6E8A-4147-A177-3AD203B41FA5}">
                      <a16:colId xmlns:a16="http://schemas.microsoft.com/office/drawing/2014/main" val="3801959627"/>
                    </a:ext>
                  </a:extLst>
                </a:gridCol>
                <a:gridCol w="3026332">
                  <a:extLst>
                    <a:ext uri="{9D8B030D-6E8A-4147-A177-3AD203B41FA5}">
                      <a16:colId xmlns:a16="http://schemas.microsoft.com/office/drawing/2014/main" val="345236007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Component ID</a:t>
                      </a:r>
                      <a:endParaRPr lang="en-SE" sz="900" b="1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KI Component(s)</a:t>
                      </a:r>
                      <a:endParaRPr lang="en-SE" sz="900" b="1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KIC Description</a:t>
                      </a:r>
                      <a:endParaRPr lang="en-SE" sz="900" b="1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51908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&lt;&lt;KI topic&gt;&gt;_KIC_#1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&lt;&lt;short description, one sentence&gt;&gt;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1.1 &lt;&lt;Description of topics for this KI Component&gt;&gt;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1.2 &lt;&lt;Description of topics for this KI Component&gt;&gt;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44020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&lt;&lt;KI topic&gt;&gt;_KIC_#2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&lt;&lt;short description, one sentence&gt;&gt;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2.1 &lt;&lt;Description of topics for this KI Component&gt;&gt;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8455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40385" indent="-540385">
                        <a:buNone/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SE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096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33878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CCCF4-7B58-A1C1-1BE6-8E695743C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KI numbering and dependencies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A901FC-D012-87B8-63BF-47E01394CF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One WT may result in multiple KIs, and one KI may relate to multiple WTs</a:t>
            </a:r>
          </a:p>
          <a:p>
            <a:r>
              <a:rPr lang="en-US" sz="2400" dirty="0"/>
              <a:t>Once WTs are getting more stable and KIs are being drafted, KI order and numbering could be settled</a:t>
            </a:r>
          </a:p>
          <a:p>
            <a:pPr lvl="1"/>
            <a:r>
              <a:rPr lang="en-US" sz="2000" dirty="0"/>
              <a:t>If sufficient progress, KI numbering to be settled towards the end of (or after) August meeting as part of TR update.</a:t>
            </a:r>
          </a:p>
          <a:p>
            <a:r>
              <a:rPr lang="en-US" sz="2400" dirty="0"/>
              <a:t>There is also a need to describe dependencies between KIs</a:t>
            </a:r>
          </a:p>
          <a:p>
            <a:pPr lvl="1"/>
            <a:r>
              <a:rPr lang="en-US" sz="2000" dirty="0"/>
              <a:t>For now, KIs can describe dependencies by referring to WT numbers or use words (e.g. WT/KI titles)</a:t>
            </a:r>
          </a:p>
          <a:p>
            <a:r>
              <a:rPr lang="en-US" sz="2400" dirty="0"/>
              <a:t>It may be useful to maintain a tracking between WTs and KIs</a:t>
            </a:r>
          </a:p>
          <a:p>
            <a:pPr lvl="1"/>
            <a:r>
              <a:rPr lang="en-US" sz="2000" dirty="0"/>
              <a:t>A Table could be added to the TR Annex for Work Tasks.</a:t>
            </a:r>
          </a:p>
        </p:txBody>
      </p:sp>
    </p:spTree>
    <p:extLst>
      <p:ext uri="{BB962C8B-B14F-4D97-AF65-F5344CB8AC3E}">
        <p14:creationId xmlns:p14="http://schemas.microsoft.com/office/powerpoint/2010/main" val="261323172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C4D9C80DEF2949A7E9E385E4C5D35B" ma:contentTypeVersion="4" ma:contentTypeDescription="Create a new document." ma:contentTypeScope="" ma:versionID="55e70069aa1a4946519d3634f50b6dad">
  <xsd:schema xmlns:xsd="http://www.w3.org/2001/XMLSchema" xmlns:xs="http://www.w3.org/2001/XMLSchema" xmlns:p="http://schemas.microsoft.com/office/2006/metadata/properties" xmlns:ns2="02825598-66d8-4abc-84b7-2941ab997464" targetNamespace="http://schemas.microsoft.com/office/2006/metadata/properties" ma:root="true" ma:fieldsID="82e2d8e0dede3706dc9a480094d9c83f" ns2:_="">
    <xsd:import namespace="02825598-66d8-4abc-84b7-2941ab9974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Dateand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825598-66d8-4abc-84b7-2941ab9974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DateandTime" ma:index="11" nillable="true" ma:displayName="Date and Time" ma:format="DateTime" ma:internalName="DateandTim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ateandTime xmlns="02825598-66d8-4abc-84b7-2941ab99746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5BC363-C98B-4BD7-AD2F-85AFC19AAB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2825598-66d8-4abc-84b7-2941ab9974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  <ds:schemaRef ds:uri="02825598-66d8-4abc-84b7-2941ab997464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</TotalTime>
  <Words>506</Words>
  <Application>Microsoft Office PowerPoint</Application>
  <PresentationFormat>Widescreen</PresentationFormat>
  <Paragraphs>47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Key Issue descriptions in the 6G TR For discussion</vt:lpstr>
      <vt:lpstr>Background:  Key Issues in 5G TR</vt:lpstr>
      <vt:lpstr>Key Issues in 6G TR </vt:lpstr>
      <vt:lpstr>KI numbering and dependencies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 User</cp:lastModifiedBy>
  <cp:revision>1</cp:revision>
  <dcterms:created xsi:type="dcterms:W3CDTF">2010-02-05T13:52:04Z</dcterms:created>
  <dcterms:modified xsi:type="dcterms:W3CDTF">2025-08-15T13:08:15Z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0x0101008DC4D9C80DEF2949A7E9E385E4C5D35B</vt:lpwstr>
  </property>
</Properties>
</file>